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presProps" Target="presProps.xml"/>
  <Relationship Id="rId13" Type="http://schemas.openxmlformats.org/officeDocument/2006/relationships/viewProps" Target="viewProps.xml"/>
  <Relationship Id="rId14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94656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5531_ca_object_representations_media_16990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6331_ca_object_representations_media_16988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1403_ca_object_representations_media_16989_large3.jp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4086_ca_object_representations_media_16993_large4.jp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5182_ca_object_representations_media_16981_large5.jp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7272_ca_object_representations_media_16991_large6.jp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812_ca_object_representations_media_16992_large7.jpg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2735_ca_object_representations_media_16994_large8.jpg"/>
</Relationships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7354_ca_object_representations_media_16976_large9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50387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Ballveranstaltung (CM 00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fontAlgn="base" marL="0" marR="0" indent="0" lvl="0">
              <a:lnSpc>
                <a:spcPct val="100%"/>
              </a:lnSpc>
            </a:pPr>
            <a:r>
              <a:rPr lang="en-US" sz="12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Ball in Freistadt
Russischer Stadtkommandant und Gendarmierie als Gäste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50196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Baracke (CM 00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fontAlgn="base" marL="0" marR="0" indent="0" lvl="0">
              <a:lnSpc>
                <a:spcPct val="100%"/>
              </a:lnSpc>
            </a:pPr>
            <a:r>
              <a:rPr lang="en-US" sz="12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Baracke eines Freistädter Betriebes
Haberkorn?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50387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Brauereiarbeiter (CM 004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fontAlgn="base" marL="0" marR="0" indent="0" lvl="0">
              <a:lnSpc>
                <a:spcPct val="100%"/>
              </a:lnSpc>
            </a:pPr>
            <a:r>
              <a:rPr lang="en-US" sz="12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Gruppenbild mit Brauereiarbeiter und Binder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1718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Frau Eder mit Kurt (CM 008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fontAlgn="base" marL="0" marR="0" indent="0" lvl="0">
              <a:lnSpc>
                <a:spcPct val="100%"/>
              </a:lnSpc>
            </a:pPr>
            <a:r>
              <a:rPr lang="en-US" sz="12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Frau Eder mit Kurt
bei der Versteigerungshalle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53625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Freistadt Turnergruppe (CM 002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fontAlgn="base" marL="0" marR="0" indent="0" lvl="0">
              <a:lnSpc>
                <a:spcPct val="100%"/>
              </a:lnSpc>
            </a:pPr>
            <a:r>
              <a:rPr lang="en-US" sz="12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Gruppenbild von Turnern mit drei Frauen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Hauptplatz (CM 006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fontAlgn="base" marL="0" marR="0" indent="0" lvl="0">
              <a:lnSpc>
                <a:spcPct val="100%"/>
              </a:lnSpc>
            </a:pPr>
            <a:r>
              <a:rPr lang="en-US" sz="12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Hauptplatz mit spielenden Kindern
Westseite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196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Hauptplatz (CM 007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fontAlgn="base" marL="0" marR="0" indent="0" lvl="0">
              <a:lnSpc>
                <a:spcPct val="100%"/>
              </a:lnSpc>
            </a:pPr>
            <a:r>
              <a:rPr lang="en-US" sz="12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Hauptplatz Freistadt
Tankstelle an der Südseite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5148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Leichenwagen (CM 008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fontAlgn="base" marL="0" marR="0" indent="0" lvl="0">
              <a:lnSpc>
                <a:spcPct val="100%"/>
              </a:lnSpc>
            </a:pPr>
            <a:r>
              <a:rPr lang="en-US" sz="12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Leichenwagen Eder Frächter Freistadt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5720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Würstlstand des Grün Hans (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fontAlgn="base" marL="0" marR="0" indent="0" lvl="0">
              <a:lnSpc>
                <a:spcPct val="100%"/>
              </a:lnSpc>
            </a:pPr>
            <a:r>
              <a:rPr lang="en-US" sz="12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Würstlstand des Grün Hans am Freistädter Volksfest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7">
  <a:themeElements>
    <a:clrScheme name="Theme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7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9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2024-05-17T07:18:10Z</dcterms:created>
  <dcterms:modified xsi:type="dcterms:W3CDTF">2024-05-17T07:18:10Z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