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slide" Target="slides/slide84.xml"/>
  <Relationship Id="rId87" Type="http://schemas.openxmlformats.org/officeDocument/2006/relationships/slide" Target="slides/slide85.xml"/>
  <Relationship Id="rId88" Type="http://schemas.openxmlformats.org/officeDocument/2006/relationships/slide" Target="slides/slide86.xml"/>
  <Relationship Id="rId89" Type="http://schemas.openxmlformats.org/officeDocument/2006/relationships/slide" Target="slides/slide87.xml"/>
  <Relationship Id="rId90" Type="http://schemas.openxmlformats.org/officeDocument/2006/relationships/slide" Target="slides/slide88.xml"/>
  <Relationship Id="rId91" Type="http://schemas.openxmlformats.org/officeDocument/2006/relationships/slide" Target="slides/slide89.xml"/>
  <Relationship Id="rId92" Type="http://schemas.openxmlformats.org/officeDocument/2006/relationships/slide" Target="slides/slide90.xml"/>
  <Relationship Id="rId93" Type="http://schemas.openxmlformats.org/officeDocument/2006/relationships/slide" Target="slides/slide91.xml"/>
  <Relationship Id="rId94" Type="http://schemas.openxmlformats.org/officeDocument/2006/relationships/slide" Target="slides/slide92.xml"/>
  <Relationship Id="rId95" Type="http://schemas.openxmlformats.org/officeDocument/2006/relationships/slide" Target="slides/slide93.xml"/>
  <Relationship Id="rId96" Type="http://schemas.openxmlformats.org/officeDocument/2006/relationships/slide" Target="slides/slide94.xml"/>
  <Relationship Id="rId97" Type="http://schemas.openxmlformats.org/officeDocument/2006/relationships/slide" Target="slides/slide95.xml"/>
  <Relationship Id="rId98" Type="http://schemas.openxmlformats.org/officeDocument/2006/relationships/slide" Target="slides/slide96.xml"/>
  <Relationship Id="rId99" Type="http://schemas.openxmlformats.org/officeDocument/2006/relationships/slide" Target="slides/slide97.xml"/>
  <Relationship Id="rId100" Type="http://schemas.openxmlformats.org/officeDocument/2006/relationships/slide" Target="slides/slide98.xml"/>
  <Relationship Id="rId101" Type="http://schemas.openxmlformats.org/officeDocument/2006/relationships/slide" Target="slides/slide99.xml"/>
  <Relationship Id="rId102" Type="http://schemas.openxmlformats.org/officeDocument/2006/relationships/slide" Target="slides/slide100.xml"/>
  <Relationship Id="rId103" Type="http://schemas.openxmlformats.org/officeDocument/2006/relationships/slide" Target="slides/slide101.xml"/>
  <Relationship Id="rId104" Type="http://schemas.openxmlformats.org/officeDocument/2006/relationships/slide" Target="slides/slide102.xml"/>
  <Relationship Id="rId105" Type="http://schemas.openxmlformats.org/officeDocument/2006/relationships/slide" Target="slides/slide103.xml"/>
  <Relationship Id="rId106" Type="http://schemas.openxmlformats.org/officeDocument/2006/relationships/slide" Target="slides/slide104.xml"/>
  <Relationship Id="rId107" Type="http://schemas.openxmlformats.org/officeDocument/2006/relationships/slide" Target="slides/slide105.xml"/>
  <Relationship Id="rId108" Type="http://schemas.openxmlformats.org/officeDocument/2006/relationships/slide" Target="slides/slide106.xml"/>
  <Relationship Id="rId109" Type="http://schemas.openxmlformats.org/officeDocument/2006/relationships/slide" Target="slides/slide107.xml"/>
  <Relationship Id="rId110" Type="http://schemas.openxmlformats.org/officeDocument/2006/relationships/slide" Target="slides/slide108.xml"/>
  <Relationship Id="rId111" Type="http://schemas.openxmlformats.org/officeDocument/2006/relationships/slide" Target="slides/slide109.xml"/>
  <Relationship Id="rId112" Type="http://schemas.openxmlformats.org/officeDocument/2006/relationships/slide" Target="slides/slide110.xml"/>
  <Relationship Id="rId113" Type="http://schemas.openxmlformats.org/officeDocument/2006/relationships/slide" Target="slides/slide111.xml"/>
  <Relationship Id="rId114" Type="http://schemas.openxmlformats.org/officeDocument/2006/relationships/slide" Target="slides/slide112.xml"/>
  <Relationship Id="rId115" Type="http://schemas.openxmlformats.org/officeDocument/2006/relationships/slide" Target="slides/slide113.xml"/>
  <Relationship Id="rId116" Type="http://schemas.openxmlformats.org/officeDocument/2006/relationships/slide" Target="slides/slide114.xml"/>
  <Relationship Id="rId117" Type="http://schemas.openxmlformats.org/officeDocument/2006/relationships/presProps" Target="presProps.xml"/>
  <Relationship Id="rId118" Type="http://schemas.openxmlformats.org/officeDocument/2006/relationships/viewProps" Target="viewProps.xml"/>
  <Relationship Id="rId11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502820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557_ca_object_representations_media_16858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017_ca_object_representations_media_16867_large10.jpg"/>
</Relationships>

</file>

<file path=ppt/slides/_rels/slide1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974_ca_object_representations_media_16957_large100.jpg"/>
</Relationships>

</file>

<file path=ppt/slides/_rels/slide1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521_ca_object_representations_media_16958_large101.jpg"/>
</Relationships>

</file>

<file path=ppt/slides/_rels/slide1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9213_ca_object_representations_media_16959_large102.jpg"/>
</Relationships>

</file>

<file path=ppt/slides/_rels/slide1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693_ca_object_representations_media_16960_large103.jpg"/>
</Relationships>

</file>

<file path=ppt/slides/_rels/slide1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871_ca_object_representations_media_16961_large104.jpg"/>
</Relationships>

</file>

<file path=ppt/slides/_rels/slide1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343_ca_object_representations_media_16962_large105.jpg"/>
</Relationships>

</file>

<file path=ppt/slides/_rels/slide1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658_ca_object_representations_media_16963_large106.jpg"/>
</Relationships>

</file>

<file path=ppt/slides/_rels/slide1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067_ca_object_representations_media_16964_large107.jpg"/>
</Relationships>

</file>

<file path=ppt/slides/_rels/slide10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814_ca_object_representations_media_16965_large108.jpg"/>
</Relationships>

</file>

<file path=ppt/slides/_rels/slide10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689_ca_object_representations_media_16966_large109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463_ca_object_representations_media_16868_large11.jpg"/>
</Relationships>

</file>

<file path=ppt/slides/_rels/slide1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515_ca_object_representations_media_16967_large110.jpg"/>
</Relationships>

</file>

<file path=ppt/slides/_rels/slide1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708_ca_object_representations_media_16968_large111.jpg"/>
</Relationships>

</file>

<file path=ppt/slides/_rels/slide1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429_ca_object_representations_media_16969_large112.jpg"/>
</Relationships>

</file>

<file path=ppt/slides/_rels/slide1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948_ca_object_representations_media_16970_large113.jpg"/>
</Relationships>

</file>

<file path=ppt/slides/_rels/slide1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241_ca_object_representations_media_16971_large114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895_ca_object_representations_media_16869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285_ca_object_representations_media_16870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381_ca_object_representations_media_16871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9_ca_object_representations_media_16872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748_ca_object_representations_media_16873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560_ca_object_representations_media_16874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922_ca_object_representations_media_16875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548_ca_object_representations_media_16876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904_ca_object_representations_media_16859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837_ca_object_representations_media_16877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722_ca_object_representations_media_16878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765_ca_object_representations_media_16879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589_ca_object_representations_media_16880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758_ca_object_representations_media_16881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928_ca_object_representations_media_16882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491_ca_object_representations_media_16883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9826_ca_object_representations_media_16884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311_ca_object_representations_media_16885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730_ca_object_representations_media_16886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876_ca_object_representations_media_16860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82_ca_object_representations_media_16887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589_ca_object_representations_media_16888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078_ca_object_representations_media_16889_large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052_ca_object_representations_media_16890_larg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731_ca_object_representations_media_16891_large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000_ca_object_representations_media_16892_larg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636_ca_object_representations_media_16893_larg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31_ca_object_representations_media_16894_large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905_ca_object_representations_media_16895_large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015_ca_object_representations_media_16896_large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72_ca_object_representations_media_16861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994_ca_object_representations_media_16897_large4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172_ca_object_representations_media_16898_large41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864_ca_object_representations_media_16899_large42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9999_ca_object_representations_media_16900_large43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234_ca_object_representations_media_16901_large44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085_ca_object_representations_media_16902_large45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135_ca_object_representations_media_16903_large46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004_ca_object_representations_media_16904_large47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659_ca_object_representations_media_16905_large4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100_ca_object_representations_media_16906_large4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425_ca_object_representations_media_16862_large5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121_ca_object_representations_media_16907_large5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683_ca_object_representations_media_16908_large51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598_ca_object_representations_media_16909_large52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666_ca_object_representations_media_16910_large53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844_ca_object_representations_media_16911_large54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961_ca_object_representations_media_16912_large55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614_ca_object_representations_media_16913_large56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45_ca_object_representations_media_16914_large57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768_ca_object_representations_media_16915_large58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493_ca_object_representations_media_16916_large59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565_ca_object_representations_media_16863_large6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707_ca_object_representations_media_16917_large60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341_ca_object_representations_media_16918_large6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934_ca_object_representations_media_16919_large62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425_ca_object_representations_media_16920_large63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037_ca_object_representations_media_16921_large64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978_ca_object_representations_media_16922_large65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2921_ca_object_representations_media_16923_large66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865_ca_object_representations_media_16924_large67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97_ca_object_representations_media_16925_large68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962_ca_object_representations_media_16926_large69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41_ca_object_representations_media_16864_large7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761_ca_object_representations_media_16927_large70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847_ca_object_representations_media_16928_large71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69_ca_object_representations_media_16929_large72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716_ca_object_representations_media_16930_large73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994_ca_object_representations_media_16931_large74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559_ca_object_representations_media_16932_large75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247_ca_object_representations_media_16933_large76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895_ca_object_representations_media_16934_large77.jpg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605_ca_object_representations_media_16935_large78.jpg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607_ca_object_representations_media_16936_large79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1_ca_object_representations_media_16865_large8.jpg"/>
</Relationships>
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42_ca_object_representations_media_16937_large80.jpg"/>
</Relationships>

</file>

<file path=ppt/slides/_rels/slide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253_ca_object_representations_media_16938_large81.jpg"/>
</Relationships>

</file>

<file path=ppt/slides/_rels/slide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277_ca_object_representations_media_16939_large82.jpg"/>
</Relationships>

</file>

<file path=ppt/slides/_rels/slide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348_ca_object_representations_media_16940_large83.jpg"/>
</Relationships>

</file>

<file path=ppt/slides/_rels/slide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742_ca_object_representations_media_16941_large84.jpg"/>
</Relationships>

</file>

<file path=ppt/slides/_rels/slide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144_ca_object_representations_media_16942_large85.jpg"/>
</Relationships>

</file>

<file path=ppt/slides/_rels/slide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88_ca_object_representations_media_16943_large86.jpg"/>
</Relationships>

</file>

<file path=ppt/slides/_rels/slide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442_ca_object_representations_media_16944_large87.jpg"/>
</Relationships>

</file>

<file path=ppt/slides/_rels/slide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952_ca_object_representations_media_16945_large88.jpg"/>
</Relationships>

</file>

<file path=ppt/slides/_rels/slide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451_ca_object_representations_media_16946_large89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084_ca_object_representations_media_16866_large9.jpg"/>
</Relationships>

</file>

<file path=ppt/slides/_rels/slide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362_ca_object_representations_media_16947_large90.jpg"/>
</Relationships>

</file>

<file path=ppt/slides/_rels/slide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30_ca_object_representations_media_16948_large91.jpg"/>
</Relationships>

</file>

<file path=ppt/slides/_rels/slide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899_ca_object_representations_media_16949_large92.jpg"/>
</Relationships>

</file>

<file path=ppt/slides/_rels/slide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376_ca_object_representations_media_16950_large93.jpg"/>
</Relationships>

</file>

<file path=ppt/slides/_rels/slide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66_ca_object_representations_media_16951_large94.jpg"/>
</Relationships>

</file>

<file path=ppt/slides/_rels/slide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192_ca_object_representations_media_16952_large95.jpg"/>
</Relationships>

</file>

<file path=ppt/slides/_rels/slide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240_ca_object_representations_media_16953_large96.jpg"/>
</Relationships>

</file>

<file path=ppt/slides/_rels/slide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9497_ca_object_representations_media_16954_large97.jpg"/>
</Relationships>

</file>

<file path=ppt/slides/_rels/slide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745_ca_object_representations_media_16955_large98.jpg"/>
</Relationships>

</file>

<file path=ppt/slides/_rels/slide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13_ca_object_representations_media_16956_large9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01_1964 Häuser Windhaag-Eilmsteiner_ .jpg (001_1964 Häuser Windhaag-Eilmsteiner_ 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43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10_ _1964 Häuser Windhaag-Eilmsteiner_ .jpg (010_ _1964 Häuser Windhaag-Eilmsteiner_ )]]>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911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100_1964 Häuser Windhaag-Eilmsteiner_ .jpg (100_1964 Häuser Windhaag-Eilmsteiner_ )]]>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38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101_1964 Häuser Windhaag-Eilmsteiner_ .jpg (101_1964 Häuser Windhaag-Eilmsteiner_ )]]>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720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102_1964 Häuser Windhaag-Eilmsteiner_ .jpg (102_1964 Häuser Windhaag-Eilmsteiner_ )]]>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19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103_1964 Häuser Windhaag-Eilmsteiner_ .jpg (103_1964 Häuser Windhaag-Eilmsteiner_ )]]>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958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104_1964 Häuser Windhaag-Eilmsteiner_ .jpg (104_1964 Häuser Windhaag-Eilmsteiner_ )]]>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244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105_1964 Häuser Windhaag-Eilmsteiner_ .jpg (105_1964 Häuser Windhaag-Eilmsteiner_ )]]>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106_1964 Häuser Windhaag-Eilmsteiner_ .jpg (106_1964 Häuser Windhaag-Eilmsteiner_ )]]>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911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107_1964 Häuser Windhaag-Eilmsteiner_ .jpg (107_1964 Häuser Windhaag-Eilmsteiner_ )]]>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38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108_1964 Häuser Windhaag-Eilmsteiner_ .jpg (108_1964 Häuser Windhaag-Eilmsteiner_ )]]>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19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109_1964 Häuser Windhaag-Eilmsteiner_ .jpg (109_1964 Häuser Windhaag-Eilmsteiner_ 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577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11_ _1964 Häuser Windhaag-Eilmsteiner_ .jpg (011_ _1964 Häuser Windhaag-Eilmsteiner_ )]]>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720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110_1964 Häuser Windhaag-Eilmsteiner_ .jpg (110_1964 Häuser Windhaag-Eilmsteiner_ )]]>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149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111_1964 Häuser Windhaag-Eilmsteiner_ .jpg (111_1964 Häuser Windhaag-Eilmsteiner_ )]]>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05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112_ _1964 Häuser Windhaag-Eilmsteiner_ .jpg (112_ _1964 Häuser Windhaag-Eilmsteiner_ )]]>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113_ _1964 Häuser Windhaag-Eilmsteiner_ .jpg (113_ _1964 Häuser Windhaag-Eilmsteiner_ )]]>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38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114_ _1964 Häuser Windhaag-Eilmsteiner_ .jpg (114_ _1964 Häuser Windhaag-Eilmsteiner_ 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81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12_ _1964 Häuser Windhaag-Eilmsteiner_ .jpg (012_ _1964 Häuser Windhaag-Eilmsteiner_ 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81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13_ _1964 Häuser Windhaag-Eilmsteiner_ .jpg (013_ _1964 Häuser Windhaag-Eilmsteiner_ 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62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14_ _1964 Häuser Windhaag-Eilmsteiner_ .jpg (014_ _1964 Häuser Windhaag-Eilmsteiner_ 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244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15_1964 Häuser Windhaag-Eilmsteiner_ .jpg (015_1964 Häuser Windhaag-Eilmsteiner_ 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76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16_1964 Häuser Windhaag-Eilmsteiner_ .jpg (016_1964 Häuser Windhaag-Eilmsteiner_ 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81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17_1964 Häuser Windhaag-Eilmsteiner_ .jpg (017_1964 Häuser Windhaag-Eilmsteiner_ 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577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18_1964 Häuser Windhaag-Eilmsteiner_ .jpg (018_1964 Häuser Windhaag-Eilmsteiner_ 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19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19_1964 Häuser Windhaag-Eilmsteiner_ .jpg (019_1964 Häuser Windhaag-Eilmsteiner_ 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0387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02_1964 Häuser Windhaag-Eilmsteiner_ .jpg (002_1964 Häuser Windhaag-Eilmsteiner_ 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530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20_1964 Häuser Windhaag-Eilmsteiner_ .jpg (020_1964 Häuser Windhaag-Eilmsteiner_ 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76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21_1964 Häuser Windhaag-Eilmsteiner_ .jpg (021_1964 Häuser Windhaag-Eilmsteiner_ 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124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22_1964 Häuser Windhaag-Eilmsteiner_ .jpg (022_1964 Häuser Windhaag-Eilmsteiner_ 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958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23_1964 Häuser Windhaag-Eilmsteiner_ .jpg (023_1964 Häuser Windhaag-Eilmsteiner_ 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19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24_1964 Häuser Windhaag-Eilmsteiner_ .jpg (024_1964 Häuser Windhaag-Eilmsteiner_ 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005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25_1964 Häuser Windhaag-Eilmsteiner_ .jpg (025_1964 Häuser Windhaag-Eilmsteiner_ 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05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26_1964 Häuser Windhaag-Eilmsteiner_ .jpg (026_1964 Häuser Windhaag-Eilmsteiner_ 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19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27_ _1964 Häuser Windhaag-Eilmsteiner_ .jpg (027_ _1964 Häuser Windhaag-Eilmsteiner_ 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1964 Häuser Windhaag-Eilmsteiner_ .jpg (028_1964 Häuser Windhaag-Eilmsteiner_ 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530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29_1964 Häuser Windhaag-Eilmsteiner_ .jpg (029_1964 Häuser Windhaag-Eilmsteiner_ 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911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03_1964 Häuser Windhaag-Eilmsteiner_ .jpg (003_1964 Häuser Windhaag-Eilmsteiner_ 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530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30_1964 Häuser Windhaag-Eilmsteiner_ .jpg (030_1964 Häuser Windhaag-Eilmsteiner_ 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76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31_1964 Häuser Windhaag-Eilmsteiner_ .jpg (031_1964 Häuser Windhaag-Eilmsteiner_ 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124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32_1964 Häuser Windhaag-Eilmsteiner_ .jpg (032_1964 Häuser Windhaag-Eilmsteiner_ 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19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33_1964 Häuser Windhaag-Eilmsteiner_ .jpg (033_1964 Häuser Windhaag-Eilmsteiner_ 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81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34_1964 Häuser Windhaag-Eilmsteiner_ .jpg (034_1964 Häuser Windhaag-Eilmsteiner_ 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19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35_ _1964 Häuser Windhaag-Eilmsteiner_ .jpg (035_ _1964 Häuser Windhaag-Eilmsteiner_ 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76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36_1964 Häuser Windhaag-Eilmsteiner_ .jpg (036_1964 Häuser Windhaag-Eilmsteiner_ 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37_ _1964 Häuser Windhaag-Eilmsteiner_ .jpg (037_ _1964 Häuser Windhaag-Eilmsteiner_ 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43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38_ _1964 Häuser Windhaag-Eilmsteiner_ .jpg (038_ _1964 Häuser Windhaag-Eilmsteiner_ 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577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39_ _1964 Häuser Windhaag-Eilmsteiner_ .jpg (039_ _1964 Häuser Windhaag-Eilmsteiner_ 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577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04_1964 Häuser Windhaag-Eilmsteiner_ .jpg (004_1964 Häuser Windhaag-Eilmsteiner_ 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81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40_ _1964 Häuser Windhaag-Eilmsteiner_ .jpg (040_ _1964 Häuser Windhaag-Eilmsteiner_ 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81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41_ _1964 Häuser Windhaag-Eilmsteiner_ .jpg (041_ _1964 Häuser Windhaag-Eilmsteiner_ 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62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42_ _1964 Häuser Windhaag-Eilmsteiner_ .jpg (042_ _1964 Häuser Windhaag-Eilmsteiner_ 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81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43_1964 Häuser Windhaag-Eilmsteiner_ .jpg (043_1964 Häuser Windhaag-Eilmsteiner_ )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76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44_1964 Häuser Windhaag-Eilmsteiner_ .jpg (044_1964 Häuser Windhaag-Eilmsteiner_ )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124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45_1964 Häuser Windhaag-Eilmsteiner_ .jpg (045_1964 Häuser Windhaag-Eilmsteiner_ )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46_1964 Häuser Windhaag-Eilmsteiner_ .jpg (046_1964 Häuser Windhaag-Eilmsteiner_ )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76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47_1964 Häuser Windhaag-Eilmsteiner_ .jpg (047_1964 Häuser Windhaag-Eilmsteiner_ )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124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48_1964 Häuser Windhaag-Eilmsteiner_ .jpg (048_1964 Häuser Windhaag-Eilmsteiner_ )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19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49_1964 Häuser Windhaag-Eilmsteiner_ .jpg (049_1964 Häuser Windhaag-Eilmsteiner_ 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05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05_1964 Häuser Windhaag-Eilmsteiner_ .jpg (005_1964 Häuser Windhaag-Eilmsteiner_ )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50_1964 Häuser Windhaag-Eilmsteiner_ .jpg (050_1964 Häuser Windhaag-Eilmsteiner_ )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577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51_ _1964 Häuser Windhaag-Eilmsteiner_ .jpg (051_ _1964 Häuser Windhaag-Eilmsteiner_ )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52_1964 Häuser Windhaag-Eilmsteiner_ .jpg (052_1964 Häuser Windhaag-Eilmsteiner_ )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76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53_1964 Häuser Windhaag-Eilmsteiner_ .jpg (053_1964 Häuser Windhaag-Eilmsteiner_ )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124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54_1964 Häuser Windhaag-Eilmsteiner_ .jpg (054_1964 Häuser Windhaag-Eilmsteiner_ )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958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55_1964 Häuser Windhaag-Eilmsteiner_ .jpg (055_1964 Häuser Windhaag-Eilmsteiner_ )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19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56_1964 Häuser Windhaag-Eilmsteiner_ .jpg (056_1964 Häuser Windhaag-Eilmsteiner_ )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577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57_1964 Häuser Windhaag-Eilmsteiner_ .jpg (057_1964 Häuser Windhaag-Eilmsteiner_ )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58_1964 Häuser Windhaag-Eilmsteiner_ .jpg (058_1964 Häuser Windhaag-Eilmsteiner_ )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19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59_ _1964 Häuser Windhaag-Eilmsteiner_ .jpg (059_ _1964 Häuser Windhaag-Eilmsteiner_ 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19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06_1964 Häuser Windhaag-Eilmsteiner_ .jpg (006_1964 Häuser Windhaag-Eilmsteiner_ )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60_ _1964 Häuser Windhaag-Eilmsteiner_ .jpg (060_ _1964 Häuser Windhaag-Eilmsteiner_ )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43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61_ _1964 Häuser Windhaag-Eilmsteiner_ .jpg (061_ _1964 Häuser Windhaag-Eilmsteiner_ )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577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62_ _1964 Häuser Windhaag-Eilmsteiner_ .jpg (062_ _1964 Häuser Windhaag-Eilmsteiner_ )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81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63_ _1964 Häuser Windhaag-Eilmsteiner_ .jpg (063_ _1964 Häuser Windhaag-Eilmsteiner_ )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81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64_ _1964 Häuser Windhaag-Eilmsteiner_ .jpg (064_ _1964 Häuser Windhaag-Eilmsteiner_ )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76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65_ _1964 Häuser Windhaag-Eilmsteiner_ .jpg (065_ _1964 Häuser Windhaag-Eilmsteiner_ )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66_1964 Häuser Windhaag-Eilmsteiner_ .jpg (066_1964 Häuser Windhaag-Eilmsteiner_ )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76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67_1964 Häuser Windhaag-Eilmsteiner_ .jpg (067_1964 Häuser Windhaag-Eilmsteiner_ )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124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68_1964 Häuser Windhaag-Eilmsteiner_ .jpg (068_1964 Häuser Windhaag-Eilmsteiner_ )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958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69_1964 Häuser Windhaag-Eilmsteiner_ .jpg (069_1964 Häuser Windhaag-Eilmsteiner_ 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19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07_ _1964 Häuser Windhaag-Eilmsteiner_ .jpg (007_ _1964 Häuser Windhaag-Eilmsteiner_ )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19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70_1964 Häuser Windhaag-Eilmsteiner_ .jpg (070_1964 Häuser Windhaag-Eilmsteiner_ )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720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71_1964 Häuser Windhaag-Eilmsteiner_ .jpg (071_1964 Häuser Windhaag-Eilmsteiner_ )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720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72_1964 Häuser Windhaag-Eilmsteiner_ .jpg (072_1964 Häuser Windhaag-Eilmsteiner_ )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19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73_1964 Häuser Windhaag-Eilmsteiner_ .jpg (073_1964 Häuser Windhaag-Eilmsteiner_ )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74_1964 Häuser Windhaag-Eilmsteiner_ .jpg (074_1964 Häuser Windhaag-Eilmsteiner_ )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76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75_1964 Häuser Windhaag-Eilmsteiner_ .jpg (075_1964 Häuser Windhaag-Eilmsteiner_ )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124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76_1964 Häuser Windhaag-Eilmsteiner_ .jpg (076_1964 Häuser Windhaag-Eilmsteiner_ )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720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77_1964 Häuser Windhaag-Eilmsteiner_ .jpg (077_1964 Häuser Windhaag-Eilmsteiner_ )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19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78_1964 Häuser Windhaag-Eilmsteiner_ .jpg (078_1964 Häuser Windhaag-Eilmsteiner_ )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43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79_1964 Häuser Windhaag-Eilmsteiner_ .jpg (079_1964 Häuser Windhaag-Eilmsteiner_ 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19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08_ _1964 Häuser Windhaag-Eilmsteiner_ .jpg (008_ _1964 Häuser Windhaag-Eilmsteiner_ )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80_1964 Häuser Windhaag-Eilmsteiner_ .jpg (080_1964 Häuser Windhaag-Eilmsteiner_ )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76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81_ _1964 Häuser Windhaag-Eilmsteiner_ .jpg (081_ _1964 Häuser Windhaag-Eilmsteiner_ )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82_ _1964 Häuser Windhaag-Eilmsteiner_ .jpg (082_ _1964 Häuser Windhaag-Eilmsteiner_ )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577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83_ _1964 Häuser Windhaag-Eilmsteiner_ .jpg (083_ _1964 Häuser Windhaag-Eilmsteiner_ )]]>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43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84_ _1964 Häuser Windhaag-Eilmsteiner_ .jpg (084_ _1964 Häuser Windhaag-Eilmsteiner_ )]]>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005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85_ _1964 Häuser Windhaag-Eilmsteiner_ .jpg (085_ _1964 Häuser Windhaag-Eilmsteiner_ )]]>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86_1964 Häuser Windhaag-Eilmsteiner_ .jpg (086_1964 Häuser Windhaag-Eilmsteiner_ )]]>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911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87_1964 Häuser Windhaag-Eilmsteiner_ .jpg (087_1964 Häuser Windhaag-Eilmsteiner_ )]]>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530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88_1964 Häuser Windhaag-Eilmsteiner_ .jpg (088_1964 Häuser Windhaag-Eilmsteiner_ )]]>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720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89_1964 Häuser Windhaag-Eilmsteiner_ .jpg (089_1964 Häuser Windhaag-Eilmsteiner_ 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09_ _1964 Häuser Windhaag-Eilmsteiner_ .jpg (009_ _1964 Häuser Windhaag-Eilmsteiner_ )]]>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19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90_1964 Häuser Windhaag-Eilmsteiner_ .jpg (090_1964 Häuser Windhaag-Eilmsteiner_ )]]>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43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91_1964 Häuser Windhaag-Eilmsteiner_ .jpg (091_1964 Häuser Windhaag-Eilmsteiner_ )]]>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149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92_1964 Häuser Windhaag-Eilmsteiner_ .jpg (092_1964 Häuser Windhaag-Eilmsteiner_ )]]>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05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93_ _1964 Häuser Windhaag-Eilmsteiner_ .jpg (093_ _1964 Häuser Windhaag-Eilmsteiner_ )]]>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94_ _1964 Häuser Windhaag-Eilmsteiner_ .jpg (094_ _1964 Häuser Windhaag-Eilmsteiner_ )]]>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43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95_ _1964 Häuser Windhaag-Eilmsteiner_ .jpg (095_ _1964 Häuser Windhaag-Eilmsteiner_ )]]>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62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96_ _1964 Häuser Windhaag-Eilmsteiner_ .jpg (096_ _1964 Häuser Windhaag-Eilmsteiner_ )]]>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05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97_ _1964 Häuser Windhaag-Eilmsteiner_ .jpg (097_ _1964 Häuser Windhaag-Eilmsteiner_ )]]>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81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98_ _1964 Häuser Windhaag-Eilmsteiner_ .jpg (098_ _1964 Häuser Windhaag-Eilmsteiner_ )]]>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76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099_ _1964 Häuser Windhaag-Eilmsteiner_ .jpg (099_ _1964 Häuser Windhaag-Eilmsteiner_ 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7">
  <a:themeElements>
    <a:clrScheme name="Theme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114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2024-05-18T05:58:54Z</dcterms:created>
  <dcterms:modified xsi:type="dcterms:W3CDTF">2024-05-18T05:58:54Z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